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28803600" cy="43205400"/>
  <p:notesSz cx="6858000" cy="9144000"/>
  <p:defaultTextStyle>
    <a:defPPr>
      <a:defRPr lang="pt-BR"/>
    </a:defPPr>
    <a:lvl1pPr algn="l" defTabSz="4114800" rtl="0" fontAlgn="base">
      <a:spcBef>
        <a:spcPct val="0"/>
      </a:spcBef>
      <a:spcAft>
        <a:spcPct val="0"/>
      </a:spcAft>
      <a:defRPr sz="81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2057400" indent="-1600200" algn="l" defTabSz="4114800" rtl="0" fontAlgn="base">
      <a:spcBef>
        <a:spcPct val="0"/>
      </a:spcBef>
      <a:spcAft>
        <a:spcPct val="0"/>
      </a:spcAft>
      <a:defRPr sz="81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4114800" indent="-3200400" algn="l" defTabSz="4114800" rtl="0" fontAlgn="base">
      <a:spcBef>
        <a:spcPct val="0"/>
      </a:spcBef>
      <a:spcAft>
        <a:spcPct val="0"/>
      </a:spcAft>
      <a:defRPr sz="81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6172200" indent="-4800600" algn="l" defTabSz="4114800" rtl="0" fontAlgn="base">
      <a:spcBef>
        <a:spcPct val="0"/>
      </a:spcBef>
      <a:spcAft>
        <a:spcPct val="0"/>
      </a:spcAft>
      <a:defRPr sz="81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8229600" indent="-6400800" algn="l" defTabSz="4114800" rtl="0" fontAlgn="base">
      <a:spcBef>
        <a:spcPct val="0"/>
      </a:spcBef>
      <a:spcAft>
        <a:spcPct val="0"/>
      </a:spcAft>
      <a:defRPr sz="81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81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81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81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81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3608">
          <p15:clr>
            <a:srgbClr val="A4A3A4"/>
          </p15:clr>
        </p15:guide>
        <p15:guide id="2" pos="907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20" d="100"/>
          <a:sy n="20" d="100"/>
        </p:scale>
        <p:origin x="-2190" y="1116"/>
      </p:cViewPr>
      <p:guideLst>
        <p:guide orient="horz" pos="13608"/>
        <p:guide pos="907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160270" y="13421680"/>
            <a:ext cx="24483060" cy="9261158"/>
          </a:xfrm>
        </p:spPr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320540" y="24483060"/>
            <a:ext cx="20162520" cy="110413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14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72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229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287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34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401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459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B2E93C-A395-4F97-AA8D-17C39FD3F04F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5A676E-CA65-48CA-BAA2-EA8C414AE63A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BDDBFB-AC79-4317-AB30-7A47B8DFB25C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6B2236-96DA-416C-8297-2B565B015586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783225" y="10901365"/>
            <a:ext cx="20412551" cy="232249028"/>
          </a:xfrm>
        </p:spPr>
        <p:txBody>
          <a:bodyPr vert="eaVert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35568" y="10901365"/>
            <a:ext cx="60767595" cy="232249028"/>
          </a:xfrm>
        </p:spPr>
        <p:txBody>
          <a:bodyPr vert="eaVert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3AFA2A-AB6F-4118-8335-BD65AA010CA9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FA4BF8-9AD0-4B00-B31D-3C719A93FE22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9528D1-8F8C-45AB-9FFF-84E34207752A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DECD79-4FCF-418D-A9F4-9832BBF1AA59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75286" y="27763473"/>
            <a:ext cx="24483060" cy="8581073"/>
          </a:xfrm>
        </p:spPr>
        <p:txBody>
          <a:bodyPr anchor="t"/>
          <a:lstStyle>
            <a:lvl1pPr algn="l">
              <a:defRPr sz="180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275286" y="18312295"/>
            <a:ext cx="24483060" cy="9451178"/>
          </a:xfrm>
        </p:spPr>
        <p:txBody>
          <a:bodyPr anchor="b"/>
          <a:lstStyle>
            <a:lvl1pPr marL="0" indent="0">
              <a:buNone/>
              <a:defRPr sz="9000">
                <a:solidFill>
                  <a:schemeClr val="tx1">
                    <a:tint val="75000"/>
                  </a:schemeClr>
                </a:solidFill>
              </a:defRPr>
            </a:lvl1pPr>
            <a:lvl2pPr marL="2057400" indent="0">
              <a:buNone/>
              <a:defRPr sz="8100">
                <a:solidFill>
                  <a:schemeClr val="tx1">
                    <a:tint val="75000"/>
                  </a:schemeClr>
                </a:solidFill>
              </a:defRPr>
            </a:lvl2pPr>
            <a:lvl3pPr marL="41148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617220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4pPr>
            <a:lvl5pPr marL="822960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5pPr>
            <a:lvl6pPr marL="1028700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6pPr>
            <a:lvl7pPr marL="1234440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7pPr>
            <a:lvl8pPr marL="1440180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8pPr>
            <a:lvl9pPr marL="1645920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C2DBE5-BE26-4076-9F9A-08C478F81F79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6E58AE-2448-4CB0-8D88-2D9E564194B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35570" y="63507940"/>
            <a:ext cx="40590072" cy="179642453"/>
          </a:xfrm>
        </p:spPr>
        <p:txBody>
          <a:bodyPr/>
          <a:lstStyle>
            <a:lvl1pPr>
              <a:defRPr sz="12600"/>
            </a:lvl1pPr>
            <a:lvl2pPr>
              <a:defRPr sz="10800"/>
            </a:lvl2pPr>
            <a:lvl3pPr>
              <a:defRPr sz="90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605700" y="63507940"/>
            <a:ext cx="40590075" cy="179642453"/>
          </a:xfrm>
        </p:spPr>
        <p:txBody>
          <a:bodyPr/>
          <a:lstStyle>
            <a:lvl1pPr>
              <a:defRPr sz="12600"/>
            </a:lvl1pPr>
            <a:lvl2pPr>
              <a:defRPr sz="10800"/>
            </a:lvl2pPr>
            <a:lvl3pPr>
              <a:defRPr sz="90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AA2EAE-B333-4E35-BF48-2B7900B1452F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6C0A75-2E8F-4001-9FE5-994A9178D98B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0180" y="1730219"/>
            <a:ext cx="25923240" cy="7200900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440180" y="9671212"/>
            <a:ext cx="12726592" cy="4030501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57400" indent="0">
              <a:buNone/>
              <a:defRPr sz="9000" b="1"/>
            </a:lvl2pPr>
            <a:lvl3pPr marL="4114800" indent="0">
              <a:buNone/>
              <a:defRPr sz="8100" b="1"/>
            </a:lvl3pPr>
            <a:lvl4pPr marL="6172200" indent="0">
              <a:buNone/>
              <a:defRPr sz="7200" b="1"/>
            </a:lvl4pPr>
            <a:lvl5pPr marL="8229600" indent="0">
              <a:buNone/>
              <a:defRPr sz="7200" b="1"/>
            </a:lvl5pPr>
            <a:lvl6pPr marL="10287000" indent="0">
              <a:buNone/>
              <a:defRPr sz="7200" b="1"/>
            </a:lvl6pPr>
            <a:lvl7pPr marL="12344400" indent="0">
              <a:buNone/>
              <a:defRPr sz="7200" b="1"/>
            </a:lvl7pPr>
            <a:lvl8pPr marL="14401800" indent="0">
              <a:buNone/>
              <a:defRPr sz="7200" b="1"/>
            </a:lvl8pPr>
            <a:lvl9pPr marL="16459200" indent="0">
              <a:buNone/>
              <a:defRPr sz="72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440180" y="13701713"/>
            <a:ext cx="12726592" cy="24893114"/>
          </a:xfrm>
        </p:spPr>
        <p:txBody>
          <a:bodyPr/>
          <a:lstStyle>
            <a:lvl1pPr>
              <a:defRPr sz="10800"/>
            </a:lvl1pPr>
            <a:lvl2pPr>
              <a:defRPr sz="9000"/>
            </a:lvl2pPr>
            <a:lvl3pPr>
              <a:defRPr sz="81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4631830" y="9671212"/>
            <a:ext cx="12731591" cy="4030501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57400" indent="0">
              <a:buNone/>
              <a:defRPr sz="9000" b="1"/>
            </a:lvl2pPr>
            <a:lvl3pPr marL="4114800" indent="0">
              <a:buNone/>
              <a:defRPr sz="8100" b="1"/>
            </a:lvl3pPr>
            <a:lvl4pPr marL="6172200" indent="0">
              <a:buNone/>
              <a:defRPr sz="7200" b="1"/>
            </a:lvl4pPr>
            <a:lvl5pPr marL="8229600" indent="0">
              <a:buNone/>
              <a:defRPr sz="7200" b="1"/>
            </a:lvl5pPr>
            <a:lvl6pPr marL="10287000" indent="0">
              <a:buNone/>
              <a:defRPr sz="7200" b="1"/>
            </a:lvl6pPr>
            <a:lvl7pPr marL="12344400" indent="0">
              <a:buNone/>
              <a:defRPr sz="7200" b="1"/>
            </a:lvl7pPr>
            <a:lvl8pPr marL="14401800" indent="0">
              <a:buNone/>
              <a:defRPr sz="7200" b="1"/>
            </a:lvl8pPr>
            <a:lvl9pPr marL="16459200" indent="0">
              <a:buNone/>
              <a:defRPr sz="72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4631830" y="13701713"/>
            <a:ext cx="12731591" cy="24893114"/>
          </a:xfrm>
        </p:spPr>
        <p:txBody>
          <a:bodyPr/>
          <a:lstStyle>
            <a:lvl1pPr>
              <a:defRPr sz="10800"/>
            </a:lvl1pPr>
            <a:lvl2pPr>
              <a:defRPr sz="9000"/>
            </a:lvl2pPr>
            <a:lvl3pPr>
              <a:defRPr sz="81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68EC90-2787-4032-A4EE-6A651378F8F1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8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BF51CB-DB29-42A9-B82C-138F53A59A77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7FD89A-0684-4EBE-BACE-D46DD6979D02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4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16553B-E8B5-47EA-85D7-86308543245D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26A2A59-9CB0-4093-BA8D-BC3E619F7DD6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3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0C36F8-F18F-4B98-ADEB-E9D7E449626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0182" y="1720215"/>
            <a:ext cx="9476186" cy="7320915"/>
          </a:xfrm>
        </p:spPr>
        <p:txBody>
          <a:bodyPr anchor="b"/>
          <a:lstStyle>
            <a:lvl1pPr algn="l">
              <a:defRPr sz="9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261407" y="1720218"/>
            <a:ext cx="16102013" cy="36874612"/>
          </a:xfrm>
        </p:spPr>
        <p:txBody>
          <a:bodyPr/>
          <a:lstStyle>
            <a:lvl1pPr>
              <a:defRPr sz="14400"/>
            </a:lvl1pPr>
            <a:lvl2pPr>
              <a:defRPr sz="12600"/>
            </a:lvl2pPr>
            <a:lvl3pPr>
              <a:defRPr sz="10800"/>
            </a:lvl3pPr>
            <a:lvl4pPr>
              <a:defRPr sz="9000"/>
            </a:lvl4pPr>
            <a:lvl5pPr>
              <a:defRPr sz="9000"/>
            </a:lvl5pPr>
            <a:lvl6pPr>
              <a:defRPr sz="9000"/>
            </a:lvl6pPr>
            <a:lvl7pPr>
              <a:defRPr sz="9000"/>
            </a:lvl7pPr>
            <a:lvl8pPr>
              <a:defRPr sz="9000"/>
            </a:lvl8pPr>
            <a:lvl9pPr>
              <a:defRPr sz="90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440182" y="9041133"/>
            <a:ext cx="9476186" cy="29553697"/>
          </a:xfrm>
        </p:spPr>
        <p:txBody>
          <a:bodyPr/>
          <a:lstStyle>
            <a:lvl1pPr marL="0" indent="0">
              <a:buNone/>
              <a:defRPr sz="6300"/>
            </a:lvl1pPr>
            <a:lvl2pPr marL="2057400" indent="0">
              <a:buNone/>
              <a:defRPr sz="5400"/>
            </a:lvl2pPr>
            <a:lvl3pPr marL="4114800" indent="0">
              <a:buNone/>
              <a:defRPr sz="4500"/>
            </a:lvl3pPr>
            <a:lvl4pPr marL="6172200" indent="0">
              <a:buNone/>
              <a:defRPr sz="4100"/>
            </a:lvl4pPr>
            <a:lvl5pPr marL="8229600" indent="0">
              <a:buNone/>
              <a:defRPr sz="4100"/>
            </a:lvl5pPr>
            <a:lvl6pPr marL="10287000" indent="0">
              <a:buNone/>
              <a:defRPr sz="4100"/>
            </a:lvl6pPr>
            <a:lvl7pPr marL="12344400" indent="0">
              <a:buNone/>
              <a:defRPr sz="4100"/>
            </a:lvl7pPr>
            <a:lvl8pPr marL="14401800" indent="0">
              <a:buNone/>
              <a:defRPr sz="4100"/>
            </a:lvl8pPr>
            <a:lvl9pPr marL="16459200" indent="0">
              <a:buNone/>
              <a:defRPr sz="41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E92426-34B0-4C29-B673-0998B286B576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266FAE-D429-4258-9805-AE47FE4FF143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645707" y="30243780"/>
            <a:ext cx="17282160" cy="3570449"/>
          </a:xfrm>
        </p:spPr>
        <p:txBody>
          <a:bodyPr anchor="b"/>
          <a:lstStyle>
            <a:lvl1pPr algn="l">
              <a:defRPr sz="90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645707" y="3860483"/>
            <a:ext cx="17282160" cy="25923240"/>
          </a:xfrm>
        </p:spPr>
        <p:txBody>
          <a:bodyPr rtlCol="0">
            <a:normAutofit/>
          </a:bodyPr>
          <a:lstStyle>
            <a:lvl1pPr marL="0" indent="0">
              <a:buNone/>
              <a:defRPr sz="14400"/>
            </a:lvl1pPr>
            <a:lvl2pPr marL="2057400" indent="0">
              <a:buNone/>
              <a:defRPr sz="12600"/>
            </a:lvl2pPr>
            <a:lvl3pPr marL="4114800" indent="0">
              <a:buNone/>
              <a:defRPr sz="10800"/>
            </a:lvl3pPr>
            <a:lvl4pPr marL="6172200" indent="0">
              <a:buNone/>
              <a:defRPr sz="9000"/>
            </a:lvl4pPr>
            <a:lvl5pPr marL="8229600" indent="0">
              <a:buNone/>
              <a:defRPr sz="9000"/>
            </a:lvl5pPr>
            <a:lvl6pPr marL="10287000" indent="0">
              <a:buNone/>
              <a:defRPr sz="9000"/>
            </a:lvl6pPr>
            <a:lvl7pPr marL="12344400" indent="0">
              <a:buNone/>
              <a:defRPr sz="9000"/>
            </a:lvl7pPr>
            <a:lvl8pPr marL="14401800" indent="0">
              <a:buNone/>
              <a:defRPr sz="9000"/>
            </a:lvl8pPr>
            <a:lvl9pPr marL="16459200" indent="0">
              <a:buNone/>
              <a:defRPr sz="9000"/>
            </a:lvl9pPr>
          </a:lstStyle>
          <a:p>
            <a:pPr lvl="0"/>
            <a:r>
              <a:rPr lang="pt-BR" noProof="0" smtClean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5645707" y="33814229"/>
            <a:ext cx="17282160" cy="5070631"/>
          </a:xfrm>
        </p:spPr>
        <p:txBody>
          <a:bodyPr/>
          <a:lstStyle>
            <a:lvl1pPr marL="0" indent="0">
              <a:buNone/>
              <a:defRPr sz="6300"/>
            </a:lvl1pPr>
            <a:lvl2pPr marL="2057400" indent="0">
              <a:buNone/>
              <a:defRPr sz="5400"/>
            </a:lvl2pPr>
            <a:lvl3pPr marL="4114800" indent="0">
              <a:buNone/>
              <a:defRPr sz="4500"/>
            </a:lvl3pPr>
            <a:lvl4pPr marL="6172200" indent="0">
              <a:buNone/>
              <a:defRPr sz="4100"/>
            </a:lvl4pPr>
            <a:lvl5pPr marL="8229600" indent="0">
              <a:buNone/>
              <a:defRPr sz="4100"/>
            </a:lvl5pPr>
            <a:lvl6pPr marL="10287000" indent="0">
              <a:buNone/>
              <a:defRPr sz="4100"/>
            </a:lvl6pPr>
            <a:lvl7pPr marL="12344400" indent="0">
              <a:buNone/>
              <a:defRPr sz="4100"/>
            </a:lvl7pPr>
            <a:lvl8pPr marL="14401800" indent="0">
              <a:buNone/>
              <a:defRPr sz="4100"/>
            </a:lvl8pPr>
            <a:lvl9pPr marL="16459200" indent="0">
              <a:buNone/>
              <a:defRPr sz="41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5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E916A9-AA5F-471C-8694-C70A67A5132E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6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6B134D-18A1-4EB2-B1B0-CF63D57833A5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Espaço Reservado para Título 1"/>
          <p:cNvSpPr>
            <a:spLocks noGrp="1"/>
          </p:cNvSpPr>
          <p:nvPr>
            <p:ph type="title"/>
          </p:nvPr>
        </p:nvSpPr>
        <p:spPr bwMode="auto">
          <a:xfrm>
            <a:off x="1439863" y="1730375"/>
            <a:ext cx="25923875" cy="7200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1480" tIns="205740" rIns="411480" bIns="20574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 estilo do título mestre</a:t>
            </a:r>
          </a:p>
        </p:txBody>
      </p:sp>
      <p:sp>
        <p:nvSpPr>
          <p:cNvPr id="1027" name="Espaço Reservado para Texto 2"/>
          <p:cNvSpPr>
            <a:spLocks noGrp="1"/>
          </p:cNvSpPr>
          <p:nvPr>
            <p:ph type="body" idx="1"/>
          </p:nvPr>
        </p:nvSpPr>
        <p:spPr bwMode="auto">
          <a:xfrm>
            <a:off x="1439863" y="10080625"/>
            <a:ext cx="25923875" cy="28514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411480" tIns="205740" rIns="411480" bIns="2057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439863" y="40044688"/>
            <a:ext cx="6721475" cy="2300287"/>
          </a:xfrm>
          <a:prstGeom prst="rect">
            <a:avLst/>
          </a:prstGeom>
        </p:spPr>
        <p:txBody>
          <a:bodyPr vert="horz" lIns="411480" tIns="205740" rIns="411480" bIns="20574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54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887961AB-06D0-4DFC-8B61-87A9AACE1436}" type="datetimeFigureOut">
              <a:rPr lang="pt-BR"/>
              <a:pPr>
                <a:defRPr/>
              </a:pPr>
              <a:t>21/11/2016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9840913" y="40044688"/>
            <a:ext cx="9121775" cy="2300287"/>
          </a:xfrm>
          <a:prstGeom prst="rect">
            <a:avLst/>
          </a:prstGeom>
        </p:spPr>
        <p:txBody>
          <a:bodyPr vert="horz" lIns="411480" tIns="205740" rIns="411480" bIns="20574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54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20642263" y="40044688"/>
            <a:ext cx="6721475" cy="2300287"/>
          </a:xfrm>
          <a:prstGeom prst="rect">
            <a:avLst/>
          </a:prstGeom>
        </p:spPr>
        <p:txBody>
          <a:bodyPr vert="horz" lIns="411480" tIns="205740" rIns="411480" bIns="20574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54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CBF1A6C0-14F3-4F8F-A505-9B31684F15B4}" type="slidenum">
              <a:rPr lang="pt-BR"/>
              <a:pPr>
                <a:defRPr/>
              </a:pPr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114800" rtl="0" eaLnBrk="1" fontAlgn="base" hangingPunct="1">
        <a:spcBef>
          <a:spcPct val="0"/>
        </a:spcBef>
        <a:spcAft>
          <a:spcPct val="0"/>
        </a:spcAft>
        <a:defRPr sz="198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defTabSz="4114800" rtl="0" eaLnBrk="1" fontAlgn="base" hangingPunct="1">
        <a:spcBef>
          <a:spcPct val="0"/>
        </a:spcBef>
        <a:spcAft>
          <a:spcPct val="0"/>
        </a:spcAft>
        <a:defRPr sz="19800">
          <a:solidFill>
            <a:schemeClr val="tx1"/>
          </a:solidFill>
          <a:latin typeface="Calibri" pitchFamily="34" charset="0"/>
        </a:defRPr>
      </a:lvl2pPr>
      <a:lvl3pPr algn="ctr" defTabSz="4114800" rtl="0" eaLnBrk="1" fontAlgn="base" hangingPunct="1">
        <a:spcBef>
          <a:spcPct val="0"/>
        </a:spcBef>
        <a:spcAft>
          <a:spcPct val="0"/>
        </a:spcAft>
        <a:defRPr sz="19800">
          <a:solidFill>
            <a:schemeClr val="tx1"/>
          </a:solidFill>
          <a:latin typeface="Calibri" pitchFamily="34" charset="0"/>
        </a:defRPr>
      </a:lvl3pPr>
      <a:lvl4pPr algn="ctr" defTabSz="4114800" rtl="0" eaLnBrk="1" fontAlgn="base" hangingPunct="1">
        <a:spcBef>
          <a:spcPct val="0"/>
        </a:spcBef>
        <a:spcAft>
          <a:spcPct val="0"/>
        </a:spcAft>
        <a:defRPr sz="19800">
          <a:solidFill>
            <a:schemeClr val="tx1"/>
          </a:solidFill>
          <a:latin typeface="Calibri" pitchFamily="34" charset="0"/>
        </a:defRPr>
      </a:lvl4pPr>
      <a:lvl5pPr algn="ctr" defTabSz="4114800" rtl="0" eaLnBrk="1" fontAlgn="base" hangingPunct="1">
        <a:spcBef>
          <a:spcPct val="0"/>
        </a:spcBef>
        <a:spcAft>
          <a:spcPct val="0"/>
        </a:spcAft>
        <a:defRPr sz="19800">
          <a:solidFill>
            <a:schemeClr val="tx1"/>
          </a:solidFill>
          <a:latin typeface="Calibri" pitchFamily="34" charset="0"/>
        </a:defRPr>
      </a:lvl5pPr>
      <a:lvl6pPr marL="457200" algn="ctr" defTabSz="4114800" rtl="0" eaLnBrk="1" fontAlgn="base" hangingPunct="1">
        <a:spcBef>
          <a:spcPct val="0"/>
        </a:spcBef>
        <a:spcAft>
          <a:spcPct val="0"/>
        </a:spcAft>
        <a:defRPr sz="19800">
          <a:solidFill>
            <a:schemeClr val="tx1"/>
          </a:solidFill>
          <a:latin typeface="Calibri" pitchFamily="34" charset="0"/>
        </a:defRPr>
      </a:lvl6pPr>
      <a:lvl7pPr marL="914400" algn="ctr" defTabSz="4114800" rtl="0" eaLnBrk="1" fontAlgn="base" hangingPunct="1">
        <a:spcBef>
          <a:spcPct val="0"/>
        </a:spcBef>
        <a:spcAft>
          <a:spcPct val="0"/>
        </a:spcAft>
        <a:defRPr sz="19800">
          <a:solidFill>
            <a:schemeClr val="tx1"/>
          </a:solidFill>
          <a:latin typeface="Calibri" pitchFamily="34" charset="0"/>
        </a:defRPr>
      </a:lvl7pPr>
      <a:lvl8pPr marL="1371600" algn="ctr" defTabSz="4114800" rtl="0" eaLnBrk="1" fontAlgn="base" hangingPunct="1">
        <a:spcBef>
          <a:spcPct val="0"/>
        </a:spcBef>
        <a:spcAft>
          <a:spcPct val="0"/>
        </a:spcAft>
        <a:defRPr sz="19800">
          <a:solidFill>
            <a:schemeClr val="tx1"/>
          </a:solidFill>
          <a:latin typeface="Calibri" pitchFamily="34" charset="0"/>
        </a:defRPr>
      </a:lvl8pPr>
      <a:lvl9pPr marL="1828800" algn="ctr" defTabSz="4114800" rtl="0" eaLnBrk="1" fontAlgn="base" hangingPunct="1">
        <a:spcBef>
          <a:spcPct val="0"/>
        </a:spcBef>
        <a:spcAft>
          <a:spcPct val="0"/>
        </a:spcAft>
        <a:defRPr sz="19800">
          <a:solidFill>
            <a:schemeClr val="tx1"/>
          </a:solidFill>
          <a:latin typeface="Calibri" pitchFamily="34" charset="0"/>
        </a:defRPr>
      </a:lvl9pPr>
    </p:titleStyle>
    <p:bodyStyle>
      <a:lvl1pPr marL="1543050" indent="-1543050" algn="l" defTabSz="41148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4400" kern="1200">
          <a:solidFill>
            <a:schemeClr val="tx1"/>
          </a:solidFill>
          <a:latin typeface="+mn-lt"/>
          <a:ea typeface="+mn-ea"/>
          <a:cs typeface="+mn-cs"/>
        </a:defRPr>
      </a:lvl1pPr>
      <a:lvl2pPr marL="3343275" indent="-1285875" algn="l" defTabSz="41148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126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0" indent="-1028700" algn="l" defTabSz="41148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108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0" indent="-1028700" algn="l" defTabSz="41148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9258300" indent="-1028700" algn="l" defTabSz="41148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1315700" indent="-1028700" algn="l" defTabSz="4114800" rtl="0" eaLnBrk="1" latinLnBrk="0" hangingPunct="1">
        <a:spcBef>
          <a:spcPct val="20000"/>
        </a:spcBef>
        <a:buFont typeface="Arial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3373100" indent="-1028700" algn="l" defTabSz="4114800" rtl="0" eaLnBrk="1" latinLnBrk="0" hangingPunct="1">
        <a:spcBef>
          <a:spcPct val="20000"/>
        </a:spcBef>
        <a:buFont typeface="Arial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5430500" indent="-1028700" algn="l" defTabSz="4114800" rtl="0" eaLnBrk="1" latinLnBrk="0" hangingPunct="1">
        <a:spcBef>
          <a:spcPct val="20000"/>
        </a:spcBef>
        <a:buFont typeface="Arial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7487900" indent="-1028700" algn="l" defTabSz="4114800" rtl="0" eaLnBrk="1" latinLnBrk="0" hangingPunct="1">
        <a:spcBef>
          <a:spcPct val="20000"/>
        </a:spcBef>
        <a:buFont typeface="Arial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61722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02870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23444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64592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CuloTresno\Desktop\Modelo.jpg"/>
          <p:cNvPicPr>
            <a:picLocks noChangeAspect="1" noChangeArrowheads="1"/>
          </p:cNvPicPr>
          <p:nvPr/>
        </p:nvPicPr>
        <p:blipFill>
          <a:blip r:embed="rId2" cstate="print"/>
          <a:srcRect t="2320"/>
          <a:stretch>
            <a:fillRect/>
          </a:stretch>
        </p:blipFill>
        <p:spPr bwMode="auto">
          <a:xfrm>
            <a:off x="3175" y="0"/>
            <a:ext cx="28800425" cy="432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1" name="Título 1"/>
          <p:cNvSpPr>
            <a:spLocks noGrp="1"/>
          </p:cNvSpPr>
          <p:nvPr>
            <p:ph type="ctrTitle"/>
          </p:nvPr>
        </p:nvSpPr>
        <p:spPr>
          <a:xfrm>
            <a:off x="1224336" y="864396"/>
            <a:ext cx="25777825" cy="2563813"/>
          </a:xfrm>
        </p:spPr>
        <p:txBody>
          <a:bodyPr/>
          <a:lstStyle/>
          <a:p>
            <a:r>
              <a:rPr lang="pt-BR" sz="16000" b="1" cap="all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Agende Saúde</a:t>
            </a:r>
            <a:br>
              <a:rPr lang="pt-BR" sz="16000" b="1" cap="all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</a:br>
            <a:r>
              <a:rPr lang="pt-BR" sz="4800" b="1" cap="all" dirty="0" smtClean="0">
                <a:solidFill>
                  <a:schemeClr val="bg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TÉCNICO EM informática</a:t>
            </a:r>
            <a:endParaRPr lang="pt-BR" sz="23000" b="1" cap="all" dirty="0">
              <a:solidFill>
                <a:schemeClr val="bg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307654" y="4536804"/>
            <a:ext cx="25778864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/>
              <a:t>Equipe </a:t>
            </a:r>
            <a:r>
              <a:rPr lang="pt-BR" sz="5400" b="1" dirty="0"/>
              <a:t>FINIS</a:t>
            </a:r>
          </a:p>
          <a:p>
            <a:pPr algn="ctr"/>
            <a:r>
              <a:rPr lang="pt-BR" sz="5400" dirty="0" err="1" smtClean="0"/>
              <a:t>Pamella</a:t>
            </a:r>
            <a:r>
              <a:rPr lang="pt-BR" sz="5400" dirty="0" smtClean="0"/>
              <a:t> </a:t>
            </a:r>
            <a:r>
              <a:rPr lang="pt-BR" sz="5400" dirty="0"/>
              <a:t>da Silva Ferreira Xavier</a:t>
            </a:r>
          </a:p>
          <a:p>
            <a:pPr algn="ctr"/>
            <a:r>
              <a:rPr lang="pt-BR" sz="5400" dirty="0"/>
              <a:t>Raquel Shimada Pinheiro</a:t>
            </a:r>
          </a:p>
          <a:p>
            <a:pPr algn="ctr"/>
            <a:r>
              <a:rPr lang="pt-BR" sz="5400" dirty="0"/>
              <a:t>Rebeca Shimada Pinheiro</a:t>
            </a:r>
          </a:p>
          <a:p>
            <a:pPr algn="ctr"/>
            <a:r>
              <a:rPr lang="pt-BR" sz="5400" dirty="0"/>
              <a:t>Thiago </a:t>
            </a:r>
            <a:r>
              <a:rPr lang="pt-BR" sz="5400" dirty="0" err="1"/>
              <a:t>Araujo</a:t>
            </a:r>
            <a:r>
              <a:rPr lang="pt-BR" sz="5400" dirty="0"/>
              <a:t> Campos </a:t>
            </a:r>
          </a:p>
          <a:p>
            <a:pPr algn="ctr"/>
            <a:endParaRPr lang="pt-BR" sz="5400" dirty="0" smtClean="0"/>
          </a:p>
          <a:p>
            <a:pPr algn="ctr"/>
            <a:r>
              <a:rPr lang="pt-BR" sz="5400" dirty="0" smtClean="0"/>
              <a:t>Orientadores Prof.: </a:t>
            </a:r>
            <a:r>
              <a:rPr lang="pt-BR" sz="5400" dirty="0" err="1" smtClean="0"/>
              <a:t>Graciete</a:t>
            </a:r>
            <a:r>
              <a:rPr lang="pt-BR" sz="5400" dirty="0" smtClean="0"/>
              <a:t> Henriques</a:t>
            </a:r>
            <a:endParaRPr lang="pt-BR" sz="4800" dirty="0"/>
          </a:p>
        </p:txBody>
      </p:sp>
      <p:sp>
        <p:nvSpPr>
          <p:cNvPr id="6" name="Retângulo 5"/>
          <p:cNvSpPr/>
          <p:nvPr/>
        </p:nvSpPr>
        <p:spPr>
          <a:xfrm>
            <a:off x="3175" y="40468796"/>
            <a:ext cx="28800425" cy="26612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" y="37732492"/>
            <a:ext cx="28803400" cy="5472907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24" y="3685852"/>
            <a:ext cx="7560840" cy="7560840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8584" y="4536804"/>
            <a:ext cx="6696744" cy="6696744"/>
          </a:xfrm>
          <a:prstGeom prst="rect">
            <a:avLst/>
          </a:prstGeom>
        </p:spPr>
      </p:pic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07654" y="11737604"/>
            <a:ext cx="25778864" cy="26498944"/>
          </a:xfrm>
        </p:spPr>
        <p:txBody>
          <a:bodyPr numCol="2" spcCol="504000" rtlCol="0">
            <a:normAutofit fontScale="92500" lnSpcReduction="20000"/>
          </a:bodyPr>
          <a:lstStyle/>
          <a:p>
            <a:pPr marL="514350" indent="-514350" algn="l"/>
            <a:r>
              <a:rPr lang="pt-BR" sz="5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RESUMO</a:t>
            </a:r>
          </a:p>
          <a:p>
            <a:pPr marL="514350" indent="-514350" algn="just"/>
            <a:r>
              <a:rPr lang="pt-BR" sz="48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O </a:t>
            </a:r>
            <a:r>
              <a:rPr lang="pt-BR" sz="4800" b="1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AgendeSaúde</a:t>
            </a:r>
            <a:r>
              <a:rPr lang="pt-BR" sz="4800" b="1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pt-BR" sz="48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é um sistema feito para as </a:t>
            </a:r>
            <a:r>
              <a:rPr lang="pt-BR" sz="4800" dirty="0" err="1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UBS’s</a:t>
            </a:r>
            <a:r>
              <a:rPr lang="pt-BR" sz="48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- Unidades Básicas de Saúde do município de Mongaguá, que ira melhorar a qualidade do agendamento de consultas.</a:t>
            </a:r>
          </a:p>
          <a:p>
            <a:pPr marL="514350" indent="-514350" algn="just"/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   É </a:t>
            </a:r>
            <a:r>
              <a:rPr lang="pt-BR" sz="48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de nosso planejamento reduzir a necessidade de entrar em filas para realizar um único agendamento. Então é importante enfatizar que iremos minimizar o numero os problemas recorrentes com o desenvolvimento de um site; onde possibilitará as pessoas que utilizam esse serviço público a agendarem suas consultas diretamente pela internet sem precisar sair de sua casa</a:t>
            </a:r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514350" indent="-514350" algn="just"/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pt-BR" sz="5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PALAVRAS-CHAVES:</a:t>
            </a:r>
            <a:r>
              <a:rPr lang="pt-BR" sz="54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pt-BR" sz="48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Saúde, UBS, agendamento, consulta, </a:t>
            </a:r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serviço </a:t>
            </a:r>
            <a:r>
              <a:rPr lang="pt-BR" sz="48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público</a:t>
            </a:r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514350" indent="-514350" algn="just"/>
            <a:endParaRPr lang="pt-BR" sz="5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r>
              <a:rPr lang="pt-BR" sz="5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OBJETIVOS</a:t>
            </a:r>
          </a:p>
          <a:p>
            <a:pPr marL="514350" indent="-514350" algn="just"/>
            <a:r>
              <a:rPr lang="pt-BR" sz="5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 objetivo desse projeto é a satisfação do nosso cliente e dos moradores de Mongaguá, ofertando um gerenciamento mais eficiente para as UBS do município de Mongaguá, agilizando a forma de agendar consultas e o gerenciamento desses estabelecimentos.</a:t>
            </a:r>
          </a:p>
          <a:p>
            <a:pPr marL="514350" indent="-514350" algn="just"/>
            <a:endParaRPr lang="pt-BR" sz="5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r>
              <a:rPr lang="pt-BR" sz="5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METODOLOGIA</a:t>
            </a:r>
          </a:p>
          <a:p>
            <a:pPr marL="514350" indent="-514350" algn="just"/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Pesquisa bibliográfica e entrevistas com a diretora de saúde de Mongaguá, para o desenvolvimento utilizamos as seguintes tecnologias:</a:t>
            </a:r>
          </a:p>
          <a:p>
            <a:pPr marL="1431925" lvl="1" indent="-514350" algn="just"/>
            <a:r>
              <a:rPr lang="pt-BR" sz="36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pt-BR" sz="4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Plataforma: Sublime </a:t>
            </a:r>
            <a:r>
              <a:rPr lang="pt-BR" sz="4400" dirty="0" err="1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Text</a:t>
            </a:r>
            <a:r>
              <a:rPr lang="pt-BR" sz="4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e Workbench</a:t>
            </a:r>
            <a:endParaRPr lang="pt-BR" sz="44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1431925" lvl="1" indent="-514350" algn="just"/>
            <a:r>
              <a:rPr lang="pt-BR" sz="4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pt-BR" sz="4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Linguagem: </a:t>
            </a:r>
            <a:r>
              <a:rPr lang="pt-BR" sz="4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HTML, CSS </a:t>
            </a:r>
            <a:r>
              <a:rPr lang="pt-BR" sz="4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, PHP e JS</a:t>
            </a:r>
          </a:p>
          <a:p>
            <a:pPr marL="1431925" lvl="1" indent="-514350" algn="just"/>
            <a:r>
              <a:rPr lang="pt-BR" sz="4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pt-BR" sz="4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Banco de Dados: MySQL 5.7</a:t>
            </a:r>
          </a:p>
          <a:p>
            <a:pPr marL="514350" indent="-514350" algn="just"/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A metodologia encontrada pela equipe atende as pertinências do curso, juntamente com a análise do cliente e as pesquisas por meio da internet e consultas aos professores para realização do nosso projeto.</a:t>
            </a: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r>
              <a:rPr lang="pt-BR" sz="5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RESULTADOS</a:t>
            </a:r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just"/>
            <a:r>
              <a:rPr lang="pt-BR" sz="5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 problema encontrado foi a grande quantidade de pessoas que ficam para fora da UBS simplesmente para marcar uma consulta, e o grande acumulo de papeis, pois todos os registros são feitos em cadernos, assim, dificultando </a:t>
            </a:r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 </a:t>
            </a:r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atendimento e </a:t>
            </a:r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o </a:t>
            </a:r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agendamento de consultas.</a:t>
            </a:r>
            <a:endParaRPr lang="pt-BR" sz="5000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endParaRPr lang="pt-BR" sz="5000" b="1" dirty="0" smtClean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l"/>
            <a:r>
              <a:rPr lang="pt-BR" sz="5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CONSIDERAÇÕES </a:t>
            </a:r>
            <a:r>
              <a:rPr lang="pt-BR" sz="5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FINAIS</a:t>
            </a:r>
          </a:p>
          <a:p>
            <a:pPr marL="514350" indent="-514350" algn="just"/>
            <a:r>
              <a:rPr lang="pt-BR" sz="48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    Em torno de todo o desenvolvimento consideramos que, com esse projeto ganhamos conhecimento das formas de programação para o mercado de trabalho de forma eficiente, com resultados satisfatórios e exclusivos para os nossos clientes. Agradecemos aos professores que nos auxiliaram no desenvolvimento desse projeto e aos nossos familiares que nos apoiaram.</a:t>
            </a:r>
            <a:endParaRPr lang="pt-BR" sz="48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  <a:p>
            <a:pPr marL="514350" indent="-514350" algn="just"/>
            <a:r>
              <a:rPr lang="pt-BR" sz="5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	</a:t>
            </a:r>
            <a:r>
              <a:rPr lang="pt-BR" sz="50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BIBLIOGRAFIA</a:t>
            </a:r>
          </a:p>
          <a:p>
            <a:pPr marL="1431925" lvl="1" indent="-514350" algn="just"/>
            <a:r>
              <a:rPr lang="pt-BR" sz="4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Ministério da saúde, Unidades Básicas de Saúde - UBS. Publicado em: 04/2013. </a:t>
            </a:r>
            <a:r>
              <a:rPr lang="pt-BR" sz="4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Disponível em: &lt;http://dados.gov.br/dataset/unidades-basicas-de-saude-UBS &gt; Acesso em: 22 de abril de 2016</a:t>
            </a:r>
            <a:r>
              <a:rPr lang="pt-BR" sz="4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.</a:t>
            </a:r>
            <a:r>
              <a:rPr lang="pt-BR" sz="4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 </a:t>
            </a:r>
          </a:p>
          <a:p>
            <a:pPr marL="1431925" lvl="1" indent="-514350" algn="just"/>
            <a:r>
              <a:rPr lang="pt-BR" sz="4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Guia de Direitos, Unidade Básica de Saúde. Disponível em: &lt; http://www.guiadedireitos.org/index.php?option=com_content&amp;view=article&amp;id=14&amp;Itemid=33       &gt; Acesso em: 22 de abril de 2016.</a:t>
            </a:r>
          </a:p>
          <a:p>
            <a:pPr marL="514350" indent="-514350" algn="just"/>
            <a:endParaRPr lang="pt-BR" sz="5000" b="1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9" name="Grupo 8"/>
          <p:cNvGrpSpPr/>
          <p:nvPr/>
        </p:nvGrpSpPr>
        <p:grpSpPr>
          <a:xfrm>
            <a:off x="16395871" y="14395809"/>
            <a:ext cx="8411085" cy="9943195"/>
            <a:chOff x="16395871" y="17282220"/>
            <a:chExt cx="8411085" cy="9943195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95871" y="17282220"/>
              <a:ext cx="8411085" cy="4290503"/>
            </a:xfrm>
            <a:prstGeom prst="rect">
              <a:avLst/>
            </a:prstGeom>
          </p:spPr>
        </p:pic>
        <p:pic>
          <p:nvPicPr>
            <p:cNvPr id="4" name="Imagem 3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95871" y="22320160"/>
              <a:ext cx="8410613" cy="4244755"/>
            </a:xfrm>
            <a:prstGeom prst="rect">
              <a:avLst/>
            </a:prstGeom>
          </p:spPr>
        </p:pic>
        <p:sp>
          <p:nvSpPr>
            <p:cNvPr id="5" name="CaixaDeTexto 4"/>
            <p:cNvSpPr txBox="1"/>
            <p:nvPr/>
          </p:nvSpPr>
          <p:spPr>
            <a:xfrm>
              <a:off x="18290232" y="21602700"/>
              <a:ext cx="423968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 smtClean="0"/>
                <a:t>Tela inicial do Sistema</a:t>
              </a:r>
              <a:endParaRPr lang="pt-BR" sz="3200" dirty="0"/>
            </a:p>
          </p:txBody>
        </p:sp>
        <p:sp>
          <p:nvSpPr>
            <p:cNvPr id="13" name="CaixaDeTexto 12"/>
            <p:cNvSpPr txBox="1"/>
            <p:nvPr/>
          </p:nvSpPr>
          <p:spPr>
            <a:xfrm>
              <a:off x="17141680" y="26640640"/>
              <a:ext cx="653678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200" dirty="0" smtClean="0"/>
                <a:t>Tela de agendamento de consultas</a:t>
              </a:r>
              <a:endParaRPr lang="pt-BR" sz="32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CC_Modelo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TCC_Modelo</Template>
  <TotalTime>449</TotalTime>
  <Words>33</Words>
  <Application>Microsoft Office PowerPoint</Application>
  <PresentationFormat>Personalizar</PresentationFormat>
  <Paragraphs>47</Paragraphs>
  <Slides>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2" baseType="lpstr">
      <vt:lpstr>TCC_Modelo</vt:lpstr>
      <vt:lpstr>Agende Saúde TÉCNICO EM informática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 do TCC</dc:title>
  <dc:creator>Daniela T. R. Uebele</dc:creator>
  <cp:lastModifiedBy>Aluno</cp:lastModifiedBy>
  <cp:revision>42</cp:revision>
  <dcterms:created xsi:type="dcterms:W3CDTF">2011-05-10T12:24:58Z</dcterms:created>
  <dcterms:modified xsi:type="dcterms:W3CDTF">2016-11-21T19:19:01Z</dcterms:modified>
</cp:coreProperties>
</file>

<file path=docProps/thumbnail.jpeg>
</file>